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9" r:id="rId1"/>
  </p:sldMasterIdLst>
  <p:notesMasterIdLst>
    <p:notesMasterId r:id="rId24"/>
  </p:notesMasterIdLst>
  <p:sldIdLst>
    <p:sldId id="256" r:id="rId2"/>
    <p:sldId id="258" r:id="rId3"/>
    <p:sldId id="259" r:id="rId4"/>
    <p:sldId id="287" r:id="rId5"/>
    <p:sldId id="291" r:id="rId6"/>
    <p:sldId id="290" r:id="rId7"/>
    <p:sldId id="289" r:id="rId8"/>
    <p:sldId id="288" r:id="rId9"/>
    <p:sldId id="293" r:id="rId10"/>
    <p:sldId id="292" r:id="rId11"/>
    <p:sldId id="294" r:id="rId12"/>
    <p:sldId id="298" r:id="rId13"/>
    <p:sldId id="299" r:id="rId14"/>
    <p:sldId id="297" r:id="rId15"/>
    <p:sldId id="300" r:id="rId16"/>
    <p:sldId id="296" r:id="rId17"/>
    <p:sldId id="301" r:id="rId18"/>
    <p:sldId id="302" r:id="rId19"/>
    <p:sldId id="295" r:id="rId20"/>
    <p:sldId id="304" r:id="rId21"/>
    <p:sldId id="303" r:id="rId22"/>
    <p:sldId id="30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0000"/>
    <a:srgbClr val="A20000"/>
    <a:srgbClr val="C40000"/>
    <a:srgbClr val="A80000"/>
    <a:srgbClr val="FF0000"/>
    <a:srgbClr val="CC0000"/>
    <a:srgbClr val="FFFF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85230" autoAdjust="0"/>
  </p:normalViewPr>
  <p:slideViewPr>
    <p:cSldViewPr>
      <p:cViewPr varScale="1">
        <p:scale>
          <a:sx n="78" d="100"/>
          <a:sy n="78" d="100"/>
        </p:scale>
        <p:origin x="1200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2C5D7B2C-18D6-4E52-9C42-BB933B488D2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084D68CA-547E-4247-89E9-6AA80603E68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7144EF4A-6232-4262-8C2B-D0D9691C0AF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D3CB89F-76C0-4AD9-BC80-6D85BB94859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50182" name="Rectangle 6">
            <a:extLst>
              <a:ext uri="{FF2B5EF4-FFF2-40B4-BE49-F238E27FC236}">
                <a16:creationId xmlns:a16="http://schemas.microsoft.com/office/drawing/2014/main" id="{44BE7C5F-2221-4234-92DB-EE7023B76A3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0183" name="Rectangle 7">
            <a:extLst>
              <a:ext uri="{FF2B5EF4-FFF2-40B4-BE49-F238E27FC236}">
                <a16:creationId xmlns:a16="http://schemas.microsoft.com/office/drawing/2014/main" id="{AC1F154D-C8F1-4421-A7D5-0BAEEAA637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176E9109-3B2D-40CD-9C94-283EC1E24C3E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6E9109-3B2D-40CD-9C94-283EC1E24C3E}" type="slidenum">
              <a:rPr lang="pt-BR" altLang="pt-BR" smtClean="0"/>
              <a:pPr/>
              <a:t>1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83491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90626" y="1346947"/>
            <a:ext cx="7667244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0626" y="4282763"/>
            <a:ext cx="7667244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90626" y="1484779"/>
            <a:ext cx="7667244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47522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66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95535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848703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80855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728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66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3376" y="6282268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0368C17F-F624-45E1-9D78-325842631108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56595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414C-EB86-44E5-89CE-5E33A546B576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03495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506F-57B2-4CC7-99F9-030E91FA4E04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70933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11032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52B54-535E-4E28-A55C-3ABEDECDDE26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0676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DF29C-CCE9-452B-B522-C0D168DB4D22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542417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3071F-674C-46AF-9ADB-657439D7BB27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9630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3638A3FC-87D6-4549-A649-FB5BC932E133}" type="slidenum">
              <a:rPr lang="pt-BR" altLang="pt-BR" smtClean="0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0171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57338"/>
            <a:ext cx="9144000" cy="57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endParaRPr lang="pt-BR" sz="3600" dirty="0">
              <a:solidFill>
                <a:srgbClr val="003366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AAA9CD6-1AAC-454C-A491-24D4C7E67E98}"/>
              </a:ext>
            </a:extLst>
          </p:cNvPr>
          <p:cNvSpPr txBox="1">
            <a:spLocks noChangeArrowheads="1"/>
          </p:cNvSpPr>
          <p:nvPr/>
        </p:nvSpPr>
        <p:spPr>
          <a:xfrm>
            <a:off x="-89513" y="6078198"/>
            <a:ext cx="9167066" cy="784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b="1" kern="1200" cap="none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altLang="pt-BR" sz="2400" i="1" dirty="0">
                <a:solidFill>
                  <a:srgbClr val="0070C0"/>
                </a:solidFill>
                <a:latin typeface="Algerian" panose="04020705040A02060702" pitchFamily="82" charset="0"/>
              </a:rPr>
              <a:t>PROF. ANTONIO F. CANUTO – CAMPUS TIANGUÁ</a:t>
            </a:r>
          </a:p>
        </p:txBody>
      </p:sp>
      <p:pic>
        <p:nvPicPr>
          <p:cNvPr id="9" name="Picture 4" descr="https://81730a1d-a-62cb3a1a-s-sites.googlegroups.com/site/matematicadiscretauezo/home/musica.jpg?attachauth=ANoY7coPV4gjVe4gNquy7Zlr8mZE3PPtvJfAyIHCo_pc2UIBhUgkcYS4G5D4Pp5LkHdWqfhlxCnb7VWJtdgLlmtvmptTccdMKn14ocwqI8tXpxVTDbSF01FY_4D7cbHcKMHtDy189xjGJCL4CJsMmzpSzY-5SIgO4l9Maj3yHwcE3iPp_b5piQaIv6A-EU0sR2Vb1A7GGMp6zlkonHfoghYG3OS42Mm5-YiA_YIMYgGpWWLkNG3gWtA%3D&amp;attredirects=0">
            <a:extLst>
              <a:ext uri="{FF2B5EF4-FFF2-40B4-BE49-F238E27FC236}">
                <a16:creationId xmlns:a16="http://schemas.microsoft.com/office/drawing/2014/main" id="{D7F046F8-366C-42E0-9B21-B5DF5B33B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49" y="603561"/>
            <a:ext cx="7485301" cy="563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0FB8F60-BA00-40BA-969B-3B5D12C91F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949280"/>
            <a:ext cx="1043608" cy="922153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7B049F0-C313-4641-91FA-953D1F723EF8}"/>
              </a:ext>
            </a:extLst>
          </p:cNvPr>
          <p:cNvSpPr/>
          <p:nvPr/>
        </p:nvSpPr>
        <p:spPr>
          <a:xfrm>
            <a:off x="827584" y="148570"/>
            <a:ext cx="7776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altLang="pt-BR" sz="2000" i="1" dirty="0">
                <a:solidFill>
                  <a:srgbClr val="0070C0"/>
                </a:solidFill>
                <a:latin typeface="Algerian" panose="04020705040A02060702" pitchFamily="82" charset="0"/>
              </a:rPr>
              <a:t>Ciências da computação: Matemática discreta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C297C122-424E-459A-93AB-877802E16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826" y="548680"/>
            <a:ext cx="8411543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78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FA7DB2F-6B7D-45FB-8524-5CDEC5191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88640"/>
            <a:ext cx="8399632" cy="316835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35CBA66-920B-4216-93DD-6F881A1B4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890" y="3717032"/>
            <a:ext cx="8207788" cy="231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27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9F5B110-2046-4D70-8F8C-D262AD9B1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72" y="89024"/>
            <a:ext cx="8460432" cy="297993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21FD3DE-818C-40A7-B427-D7EF0440A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34" y="3445607"/>
            <a:ext cx="8352928" cy="109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17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10F74B5-EC03-417D-AC2D-CFEEACC56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47" y="1055313"/>
            <a:ext cx="8453888" cy="122588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4AF52AA-BFB7-40DD-A361-4F23B6B51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47" y="2564903"/>
            <a:ext cx="8478557" cy="355983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60C7F6E-C0E7-4410-BF0D-A7448DA4D443}"/>
              </a:ext>
            </a:extLst>
          </p:cNvPr>
          <p:cNvSpPr txBox="1"/>
          <p:nvPr/>
        </p:nvSpPr>
        <p:spPr>
          <a:xfrm>
            <a:off x="2771800" y="215113"/>
            <a:ext cx="3528392" cy="4616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b="1" i="1" dirty="0">
                <a:solidFill>
                  <a:schemeClr val="bg1"/>
                </a:solidFill>
                <a:latin typeface="+mj-lt"/>
              </a:rPr>
              <a:t>EXERCÍCIOS</a:t>
            </a:r>
            <a:endParaRPr lang="pt-BR" sz="1200" b="1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3979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BB5F62F-8D6C-4645-BC8D-8F73EFBAB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-12013"/>
            <a:ext cx="8514003" cy="68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8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CE54201-C3E3-4283-976C-DD329596A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55" y="116632"/>
            <a:ext cx="8268533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44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0E80FC7-0103-4482-A0E4-1431E4C12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21" y="72008"/>
            <a:ext cx="8455679" cy="249289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5A3D5E1-6F40-4B18-9C56-FE64C6799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585269"/>
            <a:ext cx="8424936" cy="242790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AE6286B-33FB-45DB-94C1-95B8633F2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60" y="5467494"/>
            <a:ext cx="8481066" cy="120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18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871C4C43-DD67-478F-AC0F-463B8104D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854" y="166087"/>
            <a:ext cx="8200634" cy="247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22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3E7C82A-87C6-44CF-B372-B9CAF42E4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836713"/>
            <a:ext cx="8399738" cy="205475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687C5C6-1CCA-4B53-B704-ECF9C87C3C61}"/>
              </a:ext>
            </a:extLst>
          </p:cNvPr>
          <p:cNvSpPr txBox="1"/>
          <p:nvPr/>
        </p:nvSpPr>
        <p:spPr>
          <a:xfrm>
            <a:off x="2771800" y="165686"/>
            <a:ext cx="3528392" cy="4616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b="1" i="1" dirty="0">
                <a:solidFill>
                  <a:schemeClr val="bg1"/>
                </a:solidFill>
                <a:latin typeface="+mj-lt"/>
              </a:rPr>
              <a:t>EXERCÍCIOS</a:t>
            </a:r>
            <a:endParaRPr lang="pt-BR" sz="1200" b="1" i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6732D18-4603-4E5F-BB4F-ED5FC9446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1" y="2929562"/>
            <a:ext cx="8399738" cy="85947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F9BC3C2-5FAA-42FA-9A65-AAA0649FD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60" y="4143739"/>
            <a:ext cx="3730465" cy="232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61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395BAC7-3B3D-4CFB-960C-B42F339B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78" y="1200321"/>
            <a:ext cx="8392047" cy="443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7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MATEMÁTICA DISCRETA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F7BD8E2-086E-4804-9A55-068513573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32230"/>
            <a:ext cx="4938878" cy="155679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F263B8B-3F3C-4B0F-90C6-C0154A96E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0706" y="1844824"/>
            <a:ext cx="4320480" cy="47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82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-27384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197FF82-0248-4A52-B040-7610CD19A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52" y="188640"/>
            <a:ext cx="7584896" cy="64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9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99D00F9-C28F-477C-B118-E74A92940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122994"/>
            <a:ext cx="8352928" cy="129789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56B3B8D-CD1A-490C-BD8F-16276E018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2659133"/>
            <a:ext cx="8436604" cy="120191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F5479FD-6534-4774-BCC4-6C26331193C1}"/>
              </a:ext>
            </a:extLst>
          </p:cNvPr>
          <p:cNvSpPr txBox="1"/>
          <p:nvPr/>
        </p:nvSpPr>
        <p:spPr>
          <a:xfrm>
            <a:off x="2771800" y="116259"/>
            <a:ext cx="3528392" cy="4616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b="1" i="1" dirty="0">
                <a:solidFill>
                  <a:schemeClr val="bg1"/>
                </a:solidFill>
                <a:latin typeface="+mj-lt"/>
              </a:rPr>
              <a:t>EXERCÍCIOS</a:t>
            </a:r>
            <a:endParaRPr lang="pt-BR" sz="1200" b="1" i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01F85F-625C-4787-9C57-33AC3F8D5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127" y="4099292"/>
            <a:ext cx="8302945" cy="76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93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AE20190-8134-4D27-8496-287589A67A3D}"/>
              </a:ext>
            </a:extLst>
          </p:cNvPr>
          <p:cNvSpPr txBox="1"/>
          <p:nvPr/>
        </p:nvSpPr>
        <p:spPr>
          <a:xfrm>
            <a:off x="899592" y="1988840"/>
            <a:ext cx="7992888" cy="31700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6000" b="1" i="1" dirty="0">
                <a:solidFill>
                  <a:schemeClr val="bg1"/>
                </a:solidFill>
                <a:latin typeface="+mj-lt"/>
              </a:rPr>
              <a:t>CONJUNTOS </a:t>
            </a:r>
          </a:p>
          <a:p>
            <a:pPr algn="ctr"/>
            <a:r>
              <a:rPr lang="pt-BR" sz="6000" b="1" i="1" dirty="0">
                <a:solidFill>
                  <a:schemeClr val="bg1"/>
                </a:solidFill>
                <a:latin typeface="+mj-lt"/>
              </a:rPr>
              <a:t>NUMÉRICOS</a:t>
            </a:r>
          </a:p>
          <a:p>
            <a:pPr algn="ctr"/>
            <a:endParaRPr lang="pt-BR" sz="4000" b="1" i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pt-BR" sz="4000" b="1" i="1" dirty="0">
                <a:solidFill>
                  <a:schemeClr val="bg1"/>
                </a:solidFill>
                <a:latin typeface="+mj-lt"/>
              </a:rPr>
              <a:t>PRÓXIMO ASSUNTO</a:t>
            </a:r>
            <a:endParaRPr lang="pt-BR" sz="2000" b="1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4092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E857E86-3EB3-4525-8E0C-44616FA741F8}"/>
              </a:ext>
            </a:extLst>
          </p:cNvPr>
          <p:cNvSpPr txBox="1"/>
          <p:nvPr/>
        </p:nvSpPr>
        <p:spPr>
          <a:xfrm>
            <a:off x="2771800" y="9525"/>
            <a:ext cx="3528392" cy="646331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3600" b="1" i="1" dirty="0">
                <a:solidFill>
                  <a:schemeClr val="bg1"/>
                </a:solidFill>
                <a:latin typeface="+mj-lt"/>
              </a:rPr>
              <a:t>CONJUNTOS</a:t>
            </a:r>
            <a:endParaRPr lang="pt-BR" b="1" i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DC86EDE-1569-406E-B762-CAC35F300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340768"/>
            <a:ext cx="8289461" cy="525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58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6050AE2-8391-47E0-8FB8-B6A8126C7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44624"/>
            <a:ext cx="8351434" cy="674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EC20906-0DFA-4045-A25B-231B3FEB0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26916"/>
            <a:ext cx="8472502" cy="498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63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331BB8D2-802B-4755-A35D-D6A9F6360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73" y="106919"/>
            <a:ext cx="8452131" cy="296204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73D66F1-4173-45A8-8E30-5625A8FF8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3717032"/>
            <a:ext cx="8262033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4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EB767903-736A-4FC6-BADA-06C51ED58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16" y="35294"/>
            <a:ext cx="8452895" cy="356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73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8DE63A1-98E8-4BA0-911B-8A3382A3C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339"/>
            <a:ext cx="8532440" cy="2376264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AE8FC0D-75D6-4F50-BD88-F3E10FE85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2473654"/>
            <a:ext cx="8060258" cy="239550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FD17D56-8C96-406F-85C1-5F53E67CF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794" y="4896545"/>
            <a:ext cx="8233702" cy="184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010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>
            <a:extLst>
              <a:ext uri="{FF2B5EF4-FFF2-40B4-BE49-F238E27FC236}">
                <a16:creationId xmlns:a16="http://schemas.microsoft.com/office/drawing/2014/main" id="{496551AF-C6BB-4DA6-83C9-6EF30304DA7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3134762" y="3111678"/>
            <a:ext cx="6881083" cy="61155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pt-BR" sz="3600" dirty="0">
                <a:solidFill>
                  <a:srgbClr val="0033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7E01A44-038B-449E-9B22-5F69362D8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9" r="24101"/>
          <a:stretch/>
        </p:blipFill>
        <p:spPr>
          <a:xfrm>
            <a:off x="-2" y="0"/>
            <a:ext cx="611562" cy="97897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B9F9EA5-B6A9-4166-8E6D-B46B7A2F9276}"/>
              </a:ext>
            </a:extLst>
          </p:cNvPr>
          <p:cNvSpPr txBox="1"/>
          <p:nvPr/>
        </p:nvSpPr>
        <p:spPr>
          <a:xfrm>
            <a:off x="2771800" y="9525"/>
            <a:ext cx="3528392" cy="4616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b="1" i="1" dirty="0">
                <a:solidFill>
                  <a:schemeClr val="bg1"/>
                </a:solidFill>
                <a:latin typeface="+mj-lt"/>
              </a:rPr>
              <a:t>EXERCÍCIOS</a:t>
            </a:r>
            <a:endParaRPr lang="pt-BR" sz="1200" b="1" i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FAC2970-F8CF-4CCF-96B2-582613AEB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7" y="608589"/>
            <a:ext cx="5925252" cy="125434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56F20E7-C632-4B41-8DE9-F1AA3EA99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2441531"/>
            <a:ext cx="5472608" cy="139924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569793D-D470-434E-AE98-D2428E1A0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7" y="4149080"/>
            <a:ext cx="5925252" cy="243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628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Tipo de Madeir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Tipo de Madeir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1098</TotalTime>
  <Words>47</Words>
  <Application>Microsoft Office PowerPoint</Application>
  <PresentationFormat>Apresentação na tela (4:3)</PresentationFormat>
  <Paragraphs>33</Paragraphs>
  <Slides>22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8" baseType="lpstr">
      <vt:lpstr>Algerian</vt:lpstr>
      <vt:lpstr>Arial</vt:lpstr>
      <vt:lpstr>Georgia</vt:lpstr>
      <vt:lpstr>Trebuchet MS</vt:lpstr>
      <vt:lpstr>Wingdings</vt:lpstr>
      <vt:lpstr>Tipo de Madeira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Uinfor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Aplicações de Álgebra Linear</dc:title>
  <dc:creator>Professores</dc:creator>
  <cp:lastModifiedBy>Val</cp:lastModifiedBy>
  <cp:revision>143</cp:revision>
  <dcterms:created xsi:type="dcterms:W3CDTF">2006-08-08T18:16:03Z</dcterms:created>
  <dcterms:modified xsi:type="dcterms:W3CDTF">2017-10-30T00:19:15Z</dcterms:modified>
</cp:coreProperties>
</file>